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1" r:id="rId13"/>
    <p:sldId id="268" r:id="rId14"/>
    <p:sldId id="269" r:id="rId15"/>
    <p:sldId id="266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4B75E5-0BD1-4EDA-B414-3D908F5687FD}" v="2" dt="2022-01-25T20:08:42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chelka Gabriel" userId="0535674b-9868-49ca-83f3-020827935e0b" providerId="ADAL" clId="{C1E49B53-1E88-42F5-9268-A72295442DE3}"/>
    <pc:docChg chg="custSel addSld modSld">
      <pc:chgData name="Juchelka Gabriel" userId="0535674b-9868-49ca-83f3-020827935e0b" providerId="ADAL" clId="{C1E49B53-1E88-42F5-9268-A72295442DE3}" dt="2022-01-10T18:24:11.700" v="2286" actId="113"/>
      <pc:docMkLst>
        <pc:docMk/>
      </pc:docMkLst>
      <pc:sldChg chg="addSp delSp modSp mod">
        <pc:chgData name="Juchelka Gabriel" userId="0535674b-9868-49ca-83f3-020827935e0b" providerId="ADAL" clId="{C1E49B53-1E88-42F5-9268-A72295442DE3}" dt="2022-01-10T18:02:12.506" v="230" actId="20577"/>
        <pc:sldMkLst>
          <pc:docMk/>
          <pc:sldMk cId="2363281951" sldId="265"/>
        </pc:sldMkLst>
        <pc:spChg chg="del mod">
          <ac:chgData name="Juchelka Gabriel" userId="0535674b-9868-49ca-83f3-020827935e0b" providerId="ADAL" clId="{C1E49B53-1E88-42F5-9268-A72295442DE3}" dt="2022-01-10T15:51:26.759" v="28" actId="478"/>
          <ac:spMkLst>
            <pc:docMk/>
            <pc:sldMk cId="2363281951" sldId="265"/>
            <ac:spMk id="2" creationId="{13285C13-C2CB-4111-A018-D6D783D58257}"/>
          </ac:spMkLst>
        </pc:spChg>
        <pc:spChg chg="add del mod">
          <ac:chgData name="Juchelka Gabriel" userId="0535674b-9868-49ca-83f3-020827935e0b" providerId="ADAL" clId="{C1E49B53-1E88-42F5-9268-A72295442DE3}" dt="2022-01-10T18:00:42.306" v="34"/>
          <ac:spMkLst>
            <pc:docMk/>
            <pc:sldMk cId="2363281951" sldId="265"/>
            <ac:spMk id="7" creationId="{64A2937C-F7DB-4EFA-BCA4-A6924137DD0C}"/>
          </ac:spMkLst>
        </pc:spChg>
        <pc:spChg chg="add mod">
          <ac:chgData name="Juchelka Gabriel" userId="0535674b-9868-49ca-83f3-020827935e0b" providerId="ADAL" clId="{C1E49B53-1E88-42F5-9268-A72295442DE3}" dt="2022-01-10T18:02:12.506" v="230" actId="20577"/>
          <ac:spMkLst>
            <pc:docMk/>
            <pc:sldMk cId="2363281951" sldId="265"/>
            <ac:spMk id="8" creationId="{FCBE578E-98A7-431A-B845-8F190A8547E1}"/>
          </ac:spMkLst>
        </pc:spChg>
        <pc:picChg chg="mod modCrop">
          <ac:chgData name="Juchelka Gabriel" userId="0535674b-9868-49ca-83f3-020827935e0b" providerId="ADAL" clId="{C1E49B53-1E88-42F5-9268-A72295442DE3}" dt="2022-01-10T15:51:16.248" v="23" actId="1076"/>
          <ac:picMkLst>
            <pc:docMk/>
            <pc:sldMk cId="2363281951" sldId="265"/>
            <ac:picMk id="4" creationId="{56CB14DD-C347-47D2-BE55-EFE76FFBDE4C}"/>
          </ac:picMkLst>
        </pc:picChg>
        <pc:picChg chg="mod modCrop">
          <ac:chgData name="Juchelka Gabriel" userId="0535674b-9868-49ca-83f3-020827935e0b" providerId="ADAL" clId="{C1E49B53-1E88-42F5-9268-A72295442DE3}" dt="2022-01-10T15:51:34.745" v="31" actId="1076"/>
          <ac:picMkLst>
            <pc:docMk/>
            <pc:sldMk cId="2363281951" sldId="265"/>
            <ac:picMk id="5" creationId="{A995B643-FF08-4068-9506-288761381C0C}"/>
          </ac:picMkLst>
        </pc:picChg>
        <pc:picChg chg="add mod modCrop">
          <ac:chgData name="Juchelka Gabriel" userId="0535674b-9868-49ca-83f3-020827935e0b" providerId="ADAL" clId="{C1E49B53-1E88-42F5-9268-A72295442DE3}" dt="2022-01-10T15:51:10.546" v="20" actId="1076"/>
          <ac:picMkLst>
            <pc:docMk/>
            <pc:sldMk cId="2363281951" sldId="265"/>
            <ac:picMk id="6" creationId="{9D34AF86-2164-4D0E-9FC9-EC53463B014B}"/>
          </ac:picMkLst>
        </pc:picChg>
      </pc:sldChg>
      <pc:sldChg chg="modSp new mod">
        <pc:chgData name="Juchelka Gabriel" userId="0535674b-9868-49ca-83f3-020827935e0b" providerId="ADAL" clId="{C1E49B53-1E88-42F5-9268-A72295442DE3}" dt="2022-01-10T18:23:09.857" v="2239" actId="403"/>
        <pc:sldMkLst>
          <pc:docMk/>
          <pc:sldMk cId="4290472463" sldId="266"/>
        </pc:sldMkLst>
        <pc:spChg chg="mod">
          <ac:chgData name="Juchelka Gabriel" userId="0535674b-9868-49ca-83f3-020827935e0b" providerId="ADAL" clId="{C1E49B53-1E88-42F5-9268-A72295442DE3}" dt="2022-01-10T18:16:44.740" v="2231" actId="20577"/>
          <ac:spMkLst>
            <pc:docMk/>
            <pc:sldMk cId="4290472463" sldId="266"/>
            <ac:spMk id="2" creationId="{03A3C2DE-1194-42D5-B71C-E8B08B5FBEAB}"/>
          </ac:spMkLst>
        </pc:spChg>
        <pc:spChg chg="mod">
          <ac:chgData name="Juchelka Gabriel" userId="0535674b-9868-49ca-83f3-020827935e0b" providerId="ADAL" clId="{C1E49B53-1E88-42F5-9268-A72295442DE3}" dt="2022-01-10T18:23:09.857" v="2239" actId="403"/>
          <ac:spMkLst>
            <pc:docMk/>
            <pc:sldMk cId="4290472463" sldId="266"/>
            <ac:spMk id="3" creationId="{F35FBD93-8A7E-4311-AAFF-DC3AF65CF470}"/>
          </ac:spMkLst>
        </pc:spChg>
      </pc:sldChg>
      <pc:sldChg chg="modSp add mod">
        <pc:chgData name="Juchelka Gabriel" userId="0535674b-9868-49ca-83f3-020827935e0b" providerId="ADAL" clId="{C1E49B53-1E88-42F5-9268-A72295442DE3}" dt="2022-01-10T18:12:55.962" v="1709" actId="20577"/>
        <pc:sldMkLst>
          <pc:docMk/>
          <pc:sldMk cId="694680706" sldId="267"/>
        </pc:sldMkLst>
        <pc:spChg chg="mod">
          <ac:chgData name="Juchelka Gabriel" userId="0535674b-9868-49ca-83f3-020827935e0b" providerId="ADAL" clId="{C1E49B53-1E88-42F5-9268-A72295442DE3}" dt="2022-01-10T18:12:55.962" v="1709" actId="20577"/>
          <ac:spMkLst>
            <pc:docMk/>
            <pc:sldMk cId="694680706" sldId="267"/>
            <ac:spMk id="2" creationId="{898EA160-6457-4ED7-AD63-EDC89359716E}"/>
          </ac:spMkLst>
        </pc:spChg>
        <pc:spChg chg="mod">
          <ac:chgData name="Juchelka Gabriel" userId="0535674b-9868-49ca-83f3-020827935e0b" providerId="ADAL" clId="{C1E49B53-1E88-42F5-9268-A72295442DE3}" dt="2022-01-10T18:06:09.311" v="770" actId="20577"/>
          <ac:spMkLst>
            <pc:docMk/>
            <pc:sldMk cId="694680706" sldId="267"/>
            <ac:spMk id="3" creationId="{01F54786-4D99-4CFC-B5EB-52F1380DE210}"/>
          </ac:spMkLst>
        </pc:spChg>
      </pc:sldChg>
      <pc:sldChg chg="modSp add mod">
        <pc:chgData name="Juchelka Gabriel" userId="0535674b-9868-49ca-83f3-020827935e0b" providerId="ADAL" clId="{C1E49B53-1E88-42F5-9268-A72295442DE3}" dt="2022-01-10T18:10:46.272" v="1462" actId="20577"/>
        <pc:sldMkLst>
          <pc:docMk/>
          <pc:sldMk cId="163747199" sldId="268"/>
        </pc:sldMkLst>
        <pc:spChg chg="mod">
          <ac:chgData name="Juchelka Gabriel" userId="0535674b-9868-49ca-83f3-020827935e0b" providerId="ADAL" clId="{C1E49B53-1E88-42F5-9268-A72295442DE3}" dt="2022-01-10T18:10:46.272" v="1462" actId="20577"/>
          <ac:spMkLst>
            <pc:docMk/>
            <pc:sldMk cId="163747199" sldId="268"/>
            <ac:spMk id="2" creationId="{898EA160-6457-4ED7-AD63-EDC89359716E}"/>
          </ac:spMkLst>
        </pc:spChg>
        <pc:spChg chg="mod">
          <ac:chgData name="Juchelka Gabriel" userId="0535674b-9868-49ca-83f3-020827935e0b" providerId="ADAL" clId="{C1E49B53-1E88-42F5-9268-A72295442DE3}" dt="2022-01-10T18:10:38.664" v="1435" actId="1076"/>
          <ac:spMkLst>
            <pc:docMk/>
            <pc:sldMk cId="163747199" sldId="268"/>
            <ac:spMk id="3" creationId="{01F54786-4D99-4CFC-B5EB-52F1380DE210}"/>
          </ac:spMkLst>
        </pc:spChg>
      </pc:sldChg>
      <pc:sldChg chg="modSp add mod">
        <pc:chgData name="Juchelka Gabriel" userId="0535674b-9868-49ca-83f3-020827935e0b" providerId="ADAL" clId="{C1E49B53-1E88-42F5-9268-A72295442DE3}" dt="2022-01-10T18:16:24.676" v="2216" actId="1076"/>
        <pc:sldMkLst>
          <pc:docMk/>
          <pc:sldMk cId="3437297865" sldId="269"/>
        </pc:sldMkLst>
        <pc:spChg chg="mod">
          <ac:chgData name="Juchelka Gabriel" userId="0535674b-9868-49ca-83f3-020827935e0b" providerId="ADAL" clId="{C1E49B53-1E88-42F5-9268-A72295442DE3}" dt="2022-01-10T18:10:57.543" v="1465" actId="20577"/>
          <ac:spMkLst>
            <pc:docMk/>
            <pc:sldMk cId="3437297865" sldId="269"/>
            <ac:spMk id="2" creationId="{898EA160-6457-4ED7-AD63-EDC89359716E}"/>
          </ac:spMkLst>
        </pc:spChg>
        <pc:spChg chg="mod">
          <ac:chgData name="Juchelka Gabriel" userId="0535674b-9868-49ca-83f3-020827935e0b" providerId="ADAL" clId="{C1E49B53-1E88-42F5-9268-A72295442DE3}" dt="2022-01-10T18:16:24.676" v="2216" actId="1076"/>
          <ac:spMkLst>
            <pc:docMk/>
            <pc:sldMk cId="3437297865" sldId="269"/>
            <ac:spMk id="3" creationId="{01F54786-4D99-4CFC-B5EB-52F1380DE210}"/>
          </ac:spMkLst>
        </pc:spChg>
      </pc:sldChg>
      <pc:sldChg chg="modSp add mod">
        <pc:chgData name="Juchelka Gabriel" userId="0535674b-9868-49ca-83f3-020827935e0b" providerId="ADAL" clId="{C1E49B53-1E88-42F5-9268-A72295442DE3}" dt="2022-01-10T18:24:11.700" v="2286" actId="113"/>
        <pc:sldMkLst>
          <pc:docMk/>
          <pc:sldMk cId="3708516272" sldId="270"/>
        </pc:sldMkLst>
        <pc:spChg chg="mod">
          <ac:chgData name="Juchelka Gabriel" userId="0535674b-9868-49ca-83f3-020827935e0b" providerId="ADAL" clId="{C1E49B53-1E88-42F5-9268-A72295442DE3}" dt="2022-01-10T18:23:40.125" v="2260" actId="20577"/>
          <ac:spMkLst>
            <pc:docMk/>
            <pc:sldMk cId="3708516272" sldId="270"/>
            <ac:spMk id="2" creationId="{9B603FEF-E945-448D-88AE-66271D1F849C}"/>
          </ac:spMkLst>
        </pc:spChg>
        <pc:spChg chg="mod">
          <ac:chgData name="Juchelka Gabriel" userId="0535674b-9868-49ca-83f3-020827935e0b" providerId="ADAL" clId="{C1E49B53-1E88-42F5-9268-A72295442DE3}" dt="2022-01-10T18:24:11.700" v="2286" actId="113"/>
          <ac:spMkLst>
            <pc:docMk/>
            <pc:sldMk cId="3708516272" sldId="270"/>
            <ac:spMk id="3" creationId="{18D05B49-290C-458A-AEA8-98488794466E}"/>
          </ac:spMkLst>
        </pc:spChg>
      </pc:sldChg>
    </pc:docChg>
  </pc:docChgLst>
  <pc:docChgLst>
    <pc:chgData name="Juchelka Gabriel" userId="0535674b-9868-49ca-83f3-020827935e0b" providerId="ADAL" clId="{3C4B75E5-0BD1-4EDA-B414-3D908F5687FD}"/>
    <pc:docChg chg="undo custSel addSld modSld">
      <pc:chgData name="Juchelka Gabriel" userId="0535674b-9868-49ca-83f3-020827935e0b" providerId="ADAL" clId="{3C4B75E5-0BD1-4EDA-B414-3D908F5687FD}" dt="2022-01-28T19:18:31.325" v="907" actId="20577"/>
      <pc:docMkLst>
        <pc:docMk/>
      </pc:docMkLst>
      <pc:sldChg chg="modSp mod">
        <pc:chgData name="Juchelka Gabriel" userId="0535674b-9868-49ca-83f3-020827935e0b" providerId="ADAL" clId="{3C4B75E5-0BD1-4EDA-B414-3D908F5687FD}" dt="2022-01-25T20:00:53.127" v="413" actId="20577"/>
        <pc:sldMkLst>
          <pc:docMk/>
          <pc:sldMk cId="3466857261" sldId="256"/>
        </pc:sldMkLst>
        <pc:spChg chg="mod">
          <ac:chgData name="Juchelka Gabriel" userId="0535674b-9868-49ca-83f3-020827935e0b" providerId="ADAL" clId="{3C4B75E5-0BD1-4EDA-B414-3D908F5687FD}" dt="2022-01-25T20:00:53.127" v="413" actId="20577"/>
          <ac:spMkLst>
            <pc:docMk/>
            <pc:sldMk cId="3466857261" sldId="256"/>
            <ac:spMk id="3" creationId="{18D05B49-290C-458A-AEA8-98488794466E}"/>
          </ac:spMkLst>
        </pc:spChg>
      </pc:sldChg>
      <pc:sldChg chg="addSp delSp modSp mod">
        <pc:chgData name="Juchelka Gabriel" userId="0535674b-9868-49ca-83f3-020827935e0b" providerId="ADAL" clId="{3C4B75E5-0BD1-4EDA-B414-3D908F5687FD}" dt="2022-01-25T20:09:57.716" v="541" actId="20577"/>
        <pc:sldMkLst>
          <pc:docMk/>
          <pc:sldMk cId="2467946499" sldId="257"/>
        </pc:sldMkLst>
        <pc:spChg chg="mod">
          <ac:chgData name="Juchelka Gabriel" userId="0535674b-9868-49ca-83f3-020827935e0b" providerId="ADAL" clId="{3C4B75E5-0BD1-4EDA-B414-3D908F5687FD}" dt="2022-01-25T20:09:57.716" v="541" actId="20577"/>
          <ac:spMkLst>
            <pc:docMk/>
            <pc:sldMk cId="2467946499" sldId="257"/>
            <ac:spMk id="3" creationId="{306F6E6C-726D-426C-A915-3CA7DB9AE1CD}"/>
          </ac:spMkLst>
        </pc:spChg>
        <pc:picChg chg="del">
          <ac:chgData name="Juchelka Gabriel" userId="0535674b-9868-49ca-83f3-020827935e0b" providerId="ADAL" clId="{3C4B75E5-0BD1-4EDA-B414-3D908F5687FD}" dt="2022-01-25T20:08:41.452" v="478" actId="478"/>
          <ac:picMkLst>
            <pc:docMk/>
            <pc:sldMk cId="2467946499" sldId="257"/>
            <ac:picMk id="5" creationId="{408FFFAB-4C7B-47B3-A7E7-394D04439902}"/>
          </ac:picMkLst>
        </pc:picChg>
        <pc:picChg chg="add mod">
          <ac:chgData name="Juchelka Gabriel" userId="0535674b-9868-49ca-83f3-020827935e0b" providerId="ADAL" clId="{3C4B75E5-0BD1-4EDA-B414-3D908F5687FD}" dt="2022-01-25T20:08:55.729" v="482" actId="1076"/>
          <ac:picMkLst>
            <pc:docMk/>
            <pc:sldMk cId="2467946499" sldId="257"/>
            <ac:picMk id="6" creationId="{9F48C04A-FC3D-40F7-ADEC-914185E70357}"/>
          </ac:picMkLst>
        </pc:picChg>
      </pc:sldChg>
      <pc:sldChg chg="modSp mod">
        <pc:chgData name="Juchelka Gabriel" userId="0535674b-9868-49ca-83f3-020827935e0b" providerId="ADAL" clId="{3C4B75E5-0BD1-4EDA-B414-3D908F5687FD}" dt="2022-01-25T20:17:07.737" v="725" actId="1076"/>
        <pc:sldMkLst>
          <pc:docMk/>
          <pc:sldMk cId="2431108067" sldId="258"/>
        </pc:sldMkLst>
        <pc:spChg chg="mod">
          <ac:chgData name="Juchelka Gabriel" userId="0535674b-9868-49ca-83f3-020827935e0b" providerId="ADAL" clId="{3C4B75E5-0BD1-4EDA-B414-3D908F5687FD}" dt="2022-01-25T20:10:52.020" v="542" actId="20577"/>
          <ac:spMkLst>
            <pc:docMk/>
            <pc:sldMk cId="2431108067" sldId="258"/>
            <ac:spMk id="2" creationId="{0833F48B-9480-4BBB-A571-CB5C26D4F47B}"/>
          </ac:spMkLst>
        </pc:spChg>
        <pc:spChg chg="mod">
          <ac:chgData name="Juchelka Gabriel" userId="0535674b-9868-49ca-83f3-020827935e0b" providerId="ADAL" clId="{3C4B75E5-0BD1-4EDA-B414-3D908F5687FD}" dt="2022-01-25T20:17:07.737" v="725" actId="1076"/>
          <ac:spMkLst>
            <pc:docMk/>
            <pc:sldMk cId="2431108067" sldId="258"/>
            <ac:spMk id="3" creationId="{73B4E2C3-FECB-4431-A282-BB6D86086F78}"/>
          </ac:spMkLst>
        </pc:spChg>
      </pc:sldChg>
      <pc:sldChg chg="modSp mod">
        <pc:chgData name="Juchelka Gabriel" userId="0535674b-9868-49ca-83f3-020827935e0b" providerId="ADAL" clId="{3C4B75E5-0BD1-4EDA-B414-3D908F5687FD}" dt="2022-01-28T19:12:17.312" v="876" actId="20577"/>
        <pc:sldMkLst>
          <pc:docMk/>
          <pc:sldMk cId="734696534" sldId="260"/>
        </pc:sldMkLst>
        <pc:spChg chg="mod">
          <ac:chgData name="Juchelka Gabriel" userId="0535674b-9868-49ca-83f3-020827935e0b" providerId="ADAL" clId="{3C4B75E5-0BD1-4EDA-B414-3D908F5687FD}" dt="2022-01-28T19:12:17.312" v="876" actId="20577"/>
          <ac:spMkLst>
            <pc:docMk/>
            <pc:sldMk cId="734696534" sldId="260"/>
            <ac:spMk id="3" creationId="{3A15682D-EF2B-45A7-B8A6-92263E7A9F94}"/>
          </ac:spMkLst>
        </pc:spChg>
      </pc:sldChg>
      <pc:sldChg chg="modSp mod">
        <pc:chgData name="Juchelka Gabriel" userId="0535674b-9868-49ca-83f3-020827935e0b" providerId="ADAL" clId="{3C4B75E5-0BD1-4EDA-B414-3D908F5687FD}" dt="2022-01-25T20:20:33.508" v="830" actId="20577"/>
        <pc:sldMkLst>
          <pc:docMk/>
          <pc:sldMk cId="2566110550" sldId="261"/>
        </pc:sldMkLst>
        <pc:spChg chg="mod">
          <ac:chgData name="Juchelka Gabriel" userId="0535674b-9868-49ca-83f3-020827935e0b" providerId="ADAL" clId="{3C4B75E5-0BD1-4EDA-B414-3D908F5687FD}" dt="2022-01-25T20:20:33.508" v="830" actId="20577"/>
          <ac:spMkLst>
            <pc:docMk/>
            <pc:sldMk cId="2566110550" sldId="261"/>
            <ac:spMk id="3" creationId="{1C3E3155-CCA7-4CCC-B0E6-E4888C29A697}"/>
          </ac:spMkLst>
        </pc:spChg>
      </pc:sldChg>
      <pc:sldChg chg="modSp mod">
        <pc:chgData name="Juchelka Gabriel" userId="0535674b-9868-49ca-83f3-020827935e0b" providerId="ADAL" clId="{3C4B75E5-0BD1-4EDA-B414-3D908F5687FD}" dt="2022-01-25T20:22:58.409" v="838" actId="20577"/>
        <pc:sldMkLst>
          <pc:docMk/>
          <pc:sldMk cId="226458568" sldId="262"/>
        </pc:sldMkLst>
        <pc:spChg chg="mod">
          <ac:chgData name="Juchelka Gabriel" userId="0535674b-9868-49ca-83f3-020827935e0b" providerId="ADAL" clId="{3C4B75E5-0BD1-4EDA-B414-3D908F5687FD}" dt="2022-01-25T20:22:58.409" v="838" actId="20577"/>
          <ac:spMkLst>
            <pc:docMk/>
            <pc:sldMk cId="226458568" sldId="262"/>
            <ac:spMk id="3" creationId="{D8A6E1C8-3003-4689-A260-D8DDE41A6EF6}"/>
          </ac:spMkLst>
        </pc:spChg>
      </pc:sldChg>
      <pc:sldChg chg="modSp mod">
        <pc:chgData name="Juchelka Gabriel" userId="0535674b-9868-49ca-83f3-020827935e0b" providerId="ADAL" clId="{3C4B75E5-0BD1-4EDA-B414-3D908F5687FD}" dt="2022-01-28T19:12:43.136" v="896" actId="20577"/>
        <pc:sldMkLst>
          <pc:docMk/>
          <pc:sldMk cId="2363281951" sldId="265"/>
        </pc:sldMkLst>
        <pc:spChg chg="mod">
          <ac:chgData name="Juchelka Gabriel" userId="0535674b-9868-49ca-83f3-020827935e0b" providerId="ADAL" clId="{3C4B75E5-0BD1-4EDA-B414-3D908F5687FD}" dt="2022-01-28T19:12:43.136" v="896" actId="20577"/>
          <ac:spMkLst>
            <pc:docMk/>
            <pc:sldMk cId="2363281951" sldId="265"/>
            <ac:spMk id="8" creationId="{FCBE578E-98A7-431A-B845-8F190A8547E1}"/>
          </ac:spMkLst>
        </pc:spChg>
      </pc:sldChg>
      <pc:sldChg chg="modSp mod">
        <pc:chgData name="Juchelka Gabriel" userId="0535674b-9868-49ca-83f3-020827935e0b" providerId="ADAL" clId="{3C4B75E5-0BD1-4EDA-B414-3D908F5687FD}" dt="2022-01-25T20:23:45.037" v="839" actId="20577"/>
        <pc:sldMkLst>
          <pc:docMk/>
          <pc:sldMk cId="694680706" sldId="267"/>
        </pc:sldMkLst>
        <pc:spChg chg="mod">
          <ac:chgData name="Juchelka Gabriel" userId="0535674b-9868-49ca-83f3-020827935e0b" providerId="ADAL" clId="{3C4B75E5-0BD1-4EDA-B414-3D908F5687FD}" dt="2022-01-25T20:23:45.037" v="839" actId="20577"/>
          <ac:spMkLst>
            <pc:docMk/>
            <pc:sldMk cId="694680706" sldId="267"/>
            <ac:spMk id="3" creationId="{01F54786-4D99-4CFC-B5EB-52F1380DE210}"/>
          </ac:spMkLst>
        </pc:spChg>
      </pc:sldChg>
      <pc:sldChg chg="modSp mod">
        <pc:chgData name="Juchelka Gabriel" userId="0535674b-9868-49ca-83f3-020827935e0b" providerId="ADAL" clId="{3C4B75E5-0BD1-4EDA-B414-3D908F5687FD}" dt="2022-01-28T19:18:31.325" v="907" actId="20577"/>
        <pc:sldMkLst>
          <pc:docMk/>
          <pc:sldMk cId="163747199" sldId="268"/>
        </pc:sldMkLst>
        <pc:spChg chg="mod">
          <ac:chgData name="Juchelka Gabriel" userId="0535674b-9868-49ca-83f3-020827935e0b" providerId="ADAL" clId="{3C4B75E5-0BD1-4EDA-B414-3D908F5687FD}" dt="2022-01-12T10:58:33.003" v="383" actId="27636"/>
          <ac:spMkLst>
            <pc:docMk/>
            <pc:sldMk cId="163747199" sldId="268"/>
            <ac:spMk id="2" creationId="{898EA160-6457-4ED7-AD63-EDC89359716E}"/>
          </ac:spMkLst>
        </pc:spChg>
        <pc:spChg chg="mod">
          <ac:chgData name="Juchelka Gabriel" userId="0535674b-9868-49ca-83f3-020827935e0b" providerId="ADAL" clId="{3C4B75E5-0BD1-4EDA-B414-3D908F5687FD}" dt="2022-01-28T19:18:31.325" v="907" actId="20577"/>
          <ac:spMkLst>
            <pc:docMk/>
            <pc:sldMk cId="163747199" sldId="268"/>
            <ac:spMk id="3" creationId="{01F54786-4D99-4CFC-B5EB-52F1380DE210}"/>
          </ac:spMkLst>
        </pc:spChg>
      </pc:sldChg>
      <pc:sldChg chg="modSp mod">
        <pc:chgData name="Juchelka Gabriel" userId="0535674b-9868-49ca-83f3-020827935e0b" providerId="ADAL" clId="{3C4B75E5-0BD1-4EDA-B414-3D908F5687FD}" dt="2022-01-25T20:24:49.899" v="870" actId="313"/>
        <pc:sldMkLst>
          <pc:docMk/>
          <pc:sldMk cId="3708516272" sldId="270"/>
        </pc:sldMkLst>
        <pc:spChg chg="mod">
          <ac:chgData name="Juchelka Gabriel" userId="0535674b-9868-49ca-83f3-020827935e0b" providerId="ADAL" clId="{3C4B75E5-0BD1-4EDA-B414-3D908F5687FD}" dt="2022-01-25T20:24:49.899" v="870" actId="313"/>
          <ac:spMkLst>
            <pc:docMk/>
            <pc:sldMk cId="3708516272" sldId="270"/>
            <ac:spMk id="3" creationId="{18D05B49-290C-458A-AEA8-98488794466E}"/>
          </ac:spMkLst>
        </pc:spChg>
      </pc:sldChg>
      <pc:sldChg chg="modSp add mod">
        <pc:chgData name="Juchelka Gabriel" userId="0535674b-9868-49ca-83f3-020827935e0b" providerId="ADAL" clId="{3C4B75E5-0BD1-4EDA-B414-3D908F5687FD}" dt="2022-01-12T10:57:52.054" v="379" actId="207"/>
        <pc:sldMkLst>
          <pc:docMk/>
          <pc:sldMk cId="1711445664" sldId="271"/>
        </pc:sldMkLst>
        <pc:spChg chg="mod">
          <ac:chgData name="Juchelka Gabriel" userId="0535674b-9868-49ca-83f3-020827935e0b" providerId="ADAL" clId="{3C4B75E5-0BD1-4EDA-B414-3D908F5687FD}" dt="2022-01-12T10:56:07.325" v="64" actId="20577"/>
          <ac:spMkLst>
            <pc:docMk/>
            <pc:sldMk cId="1711445664" sldId="271"/>
            <ac:spMk id="2" creationId="{898EA160-6457-4ED7-AD63-EDC89359716E}"/>
          </ac:spMkLst>
        </pc:spChg>
        <pc:spChg chg="mod">
          <ac:chgData name="Juchelka Gabriel" userId="0535674b-9868-49ca-83f3-020827935e0b" providerId="ADAL" clId="{3C4B75E5-0BD1-4EDA-B414-3D908F5687FD}" dt="2022-01-12T10:57:52.054" v="379" actId="207"/>
          <ac:spMkLst>
            <pc:docMk/>
            <pc:sldMk cId="1711445664" sldId="271"/>
            <ac:spMk id="3" creationId="{01F54786-4D99-4CFC-B5EB-52F1380DE21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rijimacky.cermat.cz/files/files/dokumenty/specifikace-pozadavku/JP17_Specifikace_pozadavku-CJL-ctyrlete-obory.pdf" TargetMode="External"/><Relationship Id="rId2" Type="http://schemas.openxmlformats.org/officeDocument/2006/relationships/hyperlink" Target="http://www.msmt.cz/file/43792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ke.krakow.pl/inf/filedata/files/Zmiany%20w%20EO%20w%202021%20r..pdf" TargetMode="External"/><Relationship Id="rId4" Type="http://schemas.openxmlformats.org/officeDocument/2006/relationships/hyperlink" Target="https://www.ore.edu.pl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ke.krakow.pl/inf/filedata/files/Zmiany%20w%20EO%20w%202021%20r.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603FEF-E945-448D-88AE-66271D1F84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altLang="cs-CZ" sz="4800" b="1" dirty="0">
                <a:latin typeface="Helvetica" panose="020B0604020202020204" pitchFamily="34" charset="0"/>
                <a:cs typeface="Helvetica" panose="020B0604020202020204" pitchFamily="34" charset="0"/>
              </a:rPr>
              <a:t>K pojetí výuky literární teorie v česko-polském příhraničí a několik úvah    o ústní MZ z ČJL</a:t>
            </a:r>
            <a:endParaRPr lang="cs-CZ" sz="4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D05B49-290C-458A-AEA8-9848879446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Gabriel Juchelka</a:t>
            </a:r>
          </a:p>
          <a:p>
            <a:r>
              <a:rPr lang="cs-CZ" dirty="0"/>
              <a:t>Konference SPOLUČJ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1100" dirty="0">
                <a:solidFill>
                  <a:schemeClr val="bg1"/>
                </a:solidFill>
              </a:rPr>
              <a:t>Společnost učitelů </a:t>
            </a:r>
            <a:r>
              <a:rPr lang="cs-CZ" sz="1100" dirty="0" err="1">
                <a:solidFill>
                  <a:schemeClr val="bg1"/>
                </a:solidFill>
              </a:rPr>
              <a:t>čjl</a:t>
            </a:r>
            <a:r>
              <a:rPr lang="cs-CZ" sz="1100" dirty="0">
                <a:solidFill>
                  <a:schemeClr val="bg1"/>
                </a:solidFill>
              </a:rPr>
              <a:t>, z. s.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1100" dirty="0">
                <a:solidFill>
                  <a:schemeClr val="bg1"/>
                </a:solidFill>
              </a:rPr>
              <a:t>Obchodní akademie a SOŠ logistická, Opava, p. o.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1100" dirty="0">
                <a:solidFill>
                  <a:schemeClr val="bg1"/>
                </a:solidFill>
              </a:rPr>
              <a:t>KATEDRA ČESKÉHO JAZYKA A LITERATURY S DIDAKTIKOU, </a:t>
            </a:r>
            <a:r>
              <a:rPr lang="cs-CZ" sz="1100" dirty="0" err="1">
                <a:solidFill>
                  <a:schemeClr val="bg1"/>
                </a:solidFill>
              </a:rPr>
              <a:t>PdF</a:t>
            </a:r>
            <a:r>
              <a:rPr lang="cs-CZ" sz="1100" dirty="0">
                <a:solidFill>
                  <a:schemeClr val="bg1"/>
                </a:solidFill>
              </a:rPr>
              <a:t> OU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1100" dirty="0">
                <a:solidFill>
                  <a:schemeClr val="bg1"/>
                </a:solidFill>
              </a:rPr>
              <a:t>KRAJSKÝ METODICKÝ KABINET ČJL PROJEKTU SYPO PRO MORAVSKOSLEZSKÝ KRAJ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6857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6CB14DD-C347-47D2-BE55-EFE76FFBDE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0204" t="4702" r="7561" b="17554"/>
          <a:stretch/>
        </p:blipFill>
        <p:spPr>
          <a:xfrm>
            <a:off x="685801" y="284084"/>
            <a:ext cx="4131423" cy="292937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995B643-FF08-4068-9506-288761381C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7" t="4988" r="6756" b="6805"/>
          <a:stretch/>
        </p:blipFill>
        <p:spPr>
          <a:xfrm>
            <a:off x="2266766" y="3294110"/>
            <a:ext cx="4009746" cy="299546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D34AF86-2164-4D0E-9FC9-EC53463B01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64" t="7508" r="12492" b="10938"/>
          <a:stretch/>
        </p:blipFill>
        <p:spPr>
          <a:xfrm>
            <a:off x="6493276" y="197617"/>
            <a:ext cx="5012923" cy="374631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CBE578E-98A7-431A-B845-8F190A8547E1}"/>
              </a:ext>
            </a:extLst>
          </p:cNvPr>
          <p:cNvSpPr txBox="1"/>
          <p:nvPr/>
        </p:nvSpPr>
        <p:spPr>
          <a:xfrm>
            <a:off x="6604985" y="4199138"/>
            <a:ext cx="4901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Mnohem podrobněji se učí lit. teorie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Státem určený kánon knih („lektury“), tyto knihy a jejich fragmenty sloužily                   i k demonstraci učiva lit. teorie.</a:t>
            </a:r>
          </a:p>
        </p:txBody>
      </p:sp>
    </p:spTree>
    <p:extLst>
      <p:ext uri="{BB962C8B-B14F-4D97-AF65-F5344CB8AC3E}">
        <p14:creationId xmlns:p14="http://schemas.microsoft.com/office/powerpoint/2010/main" val="2363281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EA160-6457-4ED7-AD63-EDC893597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cs-CZ" sz="4000" b="0" i="0" u="none" strike="noStrike" kern="1200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itchFamily="2" charset="0"/>
                <a:ea typeface="+mj-ea"/>
                <a:cs typeface="Helvetica" pitchFamily="2" charset="0"/>
              </a:rPr>
              <a:t>Školní ústní MZ z ČJL – náměty k diskusi</a:t>
            </a:r>
            <a:br>
              <a:rPr kumimoji="0" lang="cs-CZ" sz="4000" b="0" i="0" u="none" strike="noStrike" kern="1200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itchFamily="2" charset="0"/>
                <a:ea typeface="+mj-ea"/>
                <a:cs typeface="Helvetica" pitchFamily="2" charset="0"/>
              </a:rPr>
            </a:br>
            <a:r>
              <a:rPr kumimoji="0" lang="cs-CZ" sz="1800" b="0" i="0" u="none" strike="noStrike" kern="1200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itchFamily="2" charset="0"/>
                <a:ea typeface="+mj-ea"/>
                <a:cs typeface="Helvetica" pitchFamily="2" charset="0"/>
              </a:rPr>
              <a:t>Pozn.: </a:t>
            </a:r>
            <a:r>
              <a:rPr kumimoji="0" lang="cs-CZ" sz="1600" b="0" i="1" u="none" strike="noStrike" kern="1200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itchFamily="2" charset="0"/>
                <a:ea typeface="+mj-ea"/>
                <a:cs typeface="Helvetica" pitchFamily="2" charset="0"/>
              </a:rPr>
              <a:t>Tyto náměty vycházejí ze zkušeností SŠ učitele, nejsou podloženy výzkumy.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F54786-4D99-4CFC-B5EB-52F1380DE2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713390"/>
            <a:ext cx="10394707" cy="4261282"/>
          </a:xfrm>
        </p:spPr>
        <p:txBody>
          <a:bodyPr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Co je cílem ústní </a:t>
            </a: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MZ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? (lit. </a:t>
            </a:r>
            <a:r>
              <a:rPr lang="cs-CZ" sz="2800" cap="none" dirty="0">
                <a:solidFill>
                  <a:prstClr val="black"/>
                </a:solidFill>
                <a:latin typeface="Helvetica" pitchFamily="2" charset="0"/>
                <a:cs typeface="Helvetica" pitchFamily="2" charset="0"/>
              </a:rPr>
              <a:t>h</a:t>
            </a: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istorie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?, četba knih ze školního kánonu, který nebude nikdy vyhovovat všem?, „předstírání“ znalostí?)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800" cap="none" dirty="0">
                <a:solidFill>
                  <a:prstClr val="black"/>
                </a:solidFill>
                <a:latin typeface="Helvetica" pitchFamily="2" charset="0"/>
                <a:cs typeface="Helvetica" pitchFamily="2" charset="0"/>
              </a:rPr>
              <a:t>Domnívám se, že cílem by měla být KOMUNIKACE i v realitě komunikace o literární komunikaci, žákova recepce díla, jeho pokus o vystižení hlavní myšlenky, inspirace, pokus o lit. teoretický rozbor díla – v základních obrysech, </a:t>
            </a:r>
            <a:r>
              <a:rPr lang="cs-CZ" sz="2800" b="1" cap="none" dirty="0">
                <a:solidFill>
                  <a:prstClr val="black"/>
                </a:solidFill>
                <a:latin typeface="Helvetica" pitchFamily="2" charset="0"/>
                <a:cs typeface="Helvetica" pitchFamily="2" charset="0"/>
              </a:rPr>
              <a:t>argumentace a prezentace svých zjištění.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  <a:ea typeface="+mn-ea"/>
              <a:cs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680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EA160-6457-4ED7-AD63-EDC893597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cs-CZ" sz="4000" b="0" i="0" u="none" strike="noStrike" kern="1200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itchFamily="2" charset="0"/>
                <a:ea typeface="+mj-ea"/>
                <a:cs typeface="Helvetica" pitchFamily="2" charset="0"/>
              </a:rPr>
              <a:t>Musí být ústní maturita na každé škole stejná?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F54786-4D99-4CFC-B5EB-52F1380DE2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713390"/>
            <a:ext cx="10394707" cy="4261282"/>
          </a:xfrm>
        </p:spPr>
        <p:txBody>
          <a:bodyPr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Domnívám se, že nikoliv.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800" cap="none" dirty="0">
                <a:solidFill>
                  <a:prstClr val="black"/>
                </a:solidFill>
                <a:latin typeface="Helvetica" pitchFamily="2" charset="0"/>
                <a:cs typeface="Helvetica" pitchFamily="2" charset="0"/>
              </a:rPr>
              <a:t>Níže představím </a:t>
            </a:r>
            <a:r>
              <a:rPr lang="cs-CZ" sz="2800" b="1" cap="none" dirty="0">
                <a:solidFill>
                  <a:srgbClr val="C00000"/>
                </a:solidFill>
                <a:latin typeface="Helvetica" pitchFamily="2" charset="0"/>
                <a:cs typeface="Helvetica" pitchFamily="2" charset="0"/>
              </a:rPr>
              <a:t>svůj osobní pohled, který by mohl fungovat v realitě </a:t>
            </a:r>
            <a:r>
              <a:rPr lang="cs-CZ" sz="2800" b="1" cap="none" dirty="0" err="1">
                <a:solidFill>
                  <a:srgbClr val="C00000"/>
                </a:solidFill>
                <a:latin typeface="Helvetica" pitchFamily="2" charset="0"/>
                <a:cs typeface="Helvetica" pitchFamily="2" charset="0"/>
              </a:rPr>
              <a:t>SOŠ</a:t>
            </a:r>
            <a:r>
              <a:rPr lang="cs-CZ" sz="2800" b="1" cap="none" dirty="0">
                <a:solidFill>
                  <a:srgbClr val="C00000"/>
                </a:solidFill>
                <a:latin typeface="Helvetica" pitchFamily="2" charset="0"/>
                <a:cs typeface="Helvetica" pitchFamily="2" charset="0"/>
              </a:rPr>
              <a:t>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Jsem přesvědčen, že volnost, která byla školám dána, má přispět k hledání takové formy </a:t>
            </a: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MZ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, aby vyhovovala potřebám žáků, ale i profesí, které mají žáci po </a:t>
            </a: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MZ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 vykonávat.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  <a:ea typeface="+mn-ea"/>
              <a:cs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445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EA160-6457-4ED7-AD63-EDC893597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cs-CZ" sz="4000" b="0" i="0" u="none" strike="noStrike" kern="1200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itchFamily="2" charset="0"/>
                <a:ea typeface="+mj-ea"/>
                <a:cs typeface="Helvetica" pitchFamily="2" charset="0"/>
              </a:rPr>
              <a:t>Jak toho dosáhnout?                          1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F54786-4D99-4CFC-B5EB-52F1380DE2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473692"/>
            <a:ext cx="10394707" cy="4261282"/>
          </a:xfrm>
        </p:spPr>
        <p:txBody>
          <a:bodyPr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Zcela je to asi nemožné... </a:t>
            </a:r>
            <a:r>
              <a:rPr lang="cs-CZ" sz="2800" cap="none" dirty="0">
                <a:solidFill>
                  <a:prstClr val="black"/>
                </a:solidFill>
                <a:latin typeface="Helvetica" pitchFamily="2" charset="0"/>
                <a:cs typeface="Helvetica" pitchFamily="2" charset="0"/>
              </a:rPr>
              <a:t>Ale: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800" cap="none" dirty="0">
                <a:solidFill>
                  <a:prstClr val="black"/>
                </a:solidFill>
                <a:latin typeface="Helvetica" pitchFamily="2" charset="0"/>
                <a:cs typeface="Helvetica" pitchFamily="2" charset="0"/>
              </a:rPr>
              <a:t>Určitě bych nechtěl žádnou revoluci, domnívám se, že tak, jak byla maturita nastavena </a:t>
            </a:r>
            <a:r>
              <a:rPr lang="cs-CZ" sz="2800" cap="none" dirty="0" err="1">
                <a:solidFill>
                  <a:prstClr val="black"/>
                </a:solidFill>
                <a:latin typeface="Helvetica" pitchFamily="2" charset="0"/>
                <a:cs typeface="Helvetica" pitchFamily="2" charset="0"/>
              </a:rPr>
              <a:t>CERMATem</a:t>
            </a:r>
            <a:r>
              <a:rPr lang="cs-CZ" sz="2800" cap="none" dirty="0">
                <a:solidFill>
                  <a:prstClr val="black"/>
                </a:solidFill>
                <a:latin typeface="Helvetica" pitchFamily="2" charset="0"/>
                <a:cs typeface="Helvetica" pitchFamily="2" charset="0"/>
              </a:rPr>
              <a:t>, bylo funkční (z mého pohledu se málo hovořilo o recepci díla…).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Zachovejme školní kánony, z nichž žák vybírá k MZ 15 knih.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800" cap="none" dirty="0">
                <a:solidFill>
                  <a:prstClr val="black"/>
                </a:solidFill>
                <a:latin typeface="Helvetica" pitchFamily="2" charset="0"/>
                <a:cs typeface="Helvetica" pitchFamily="2" charset="0"/>
              </a:rPr>
              <a:t>5 knih pak žák přečte dle své vlastní iniciativy, jakýchkoliv, musí se však jednat o beletrii, zpracuje pak sám lit. teoretický rozbor, pokusí se vystihnout myšlenku díla atp. Průběžně      po celou dobu docházky toto konzultuje se svým češtinářem.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  <a:ea typeface="+mn-ea"/>
              <a:cs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47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EA160-6457-4ED7-AD63-EDC893597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cs-CZ" sz="4000" b="0" i="0" u="none" strike="noStrike" kern="1200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itchFamily="2" charset="0"/>
                <a:ea typeface="+mj-ea"/>
                <a:cs typeface="Helvetica" pitchFamily="2" charset="0"/>
              </a:rPr>
              <a:t>Jak toho dosáhnout?                          2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F54786-4D99-4CFC-B5EB-52F1380DE2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657" y="1420425"/>
            <a:ext cx="10695372" cy="4403325"/>
          </a:xfrm>
        </p:spPr>
        <p:txBody>
          <a:bodyPr>
            <a:normAutofit lnSpcReduction="10000"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K MZ zpracuje PW (či jiné) prezentace o těchto 5 knihách.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800" cap="none" dirty="0">
                <a:solidFill>
                  <a:prstClr val="black"/>
                </a:solidFill>
                <a:latin typeface="Helvetica" pitchFamily="2" charset="0"/>
                <a:cs typeface="Helvetica" pitchFamily="2" charset="0"/>
              </a:rPr>
              <a:t>U ústní MZ losuje jednu z 15 knih školního kánonu + 1 knihu      z 5 vlastních knih (týž den, možná by bylo lepší v jiném termínu?).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Před komisí prezentuje (15 – 30 min.) svou knihu, lit. </a:t>
            </a:r>
            <a:r>
              <a:rPr lang="cs-CZ" sz="2800" cap="none" dirty="0">
                <a:solidFill>
                  <a:prstClr val="black"/>
                </a:solidFill>
                <a:latin typeface="Helvetica" pitchFamily="2" charset="0"/>
                <a:cs typeface="Helvetica" pitchFamily="2" charset="0"/>
              </a:rPr>
              <a:t>t</a:t>
            </a: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eoretická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 tvrzení dokládá úryvky, prezentuje svůj pohled, srovnává např. části knihy či postavy = argumentuje, hodnotí, posuzuje…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800" cap="none" dirty="0">
                <a:solidFill>
                  <a:prstClr val="black"/>
                </a:solidFill>
                <a:latin typeface="Helvetica" pitchFamily="2" charset="0"/>
                <a:cs typeface="Helvetica" pitchFamily="2" charset="0"/>
              </a:rPr>
              <a:t>Jsem více než přesvědčen, že členové komise nemusejí mít tyto knihy přečtené (budeme žákům věřit), hodnotili bychom způsob argumentace a prezentace =&gt; komunikaci v praxi.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  <a:ea typeface="+mn-ea"/>
              <a:cs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297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3C2DE-1194-42D5-B71C-E8B08B5FB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000" b="0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itchFamily="2" charset="0"/>
                <a:ea typeface="+mj-ea"/>
                <a:cs typeface="Helvetica" pitchFamily="2" charset="0"/>
              </a:rPr>
              <a:t>Použité zdroje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5FBD93-8A7E-4311-AAFF-DC3AF65CF47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Rámcový vzdělávací program pro základní vzdělávání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[online]. Praha: MŠMT, 2017 [cit. 2019-02-09]. Dostupné z: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  <a:hlinkClick r:id="rId2"/>
              </a:rPr>
              <a:t>http://www.msmt.cz/file/43792/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Helvetica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SPECIFIKACE POŽADAVKŮ PRO JEDNOTNOU PŘIJÍMACÍ ZKOUŠKU V PŘIJÍMACÍM ŘÍZENÍ NA STŘEDNÍ ŠKOLY V OBORECH VZDĚLÁNÍ S MATURITNÍ ZKOUŠKOU ČESKÝ JAZYK A LITERATURA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[online]. Praha: Centrum pro zjišťování výsledků vzdělávání [cit. 2021-10-11]. Dostupné z: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  <a:hlinkClick r:id="rId3"/>
              </a:rPr>
              <a:t>https://prijimacky.cermat.cz/files/files/dokumenty/specifikace-pozadavku/JP17_Specifikace_pozadavku-CJL-ctyrlete-obory.pdf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Helvetica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EGZAMIN ÓSMOKLASISTY W 2021 ROKU - JĘZYK POLSKI: Vademecum nauczyciela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 [online]. Warszawa: Ośrodek Rozwoju Edukacji, 2021 [cit. 2021-10-11]. ISBN ISBN 978-83-66830-00-4. Dostupné z: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  <a:hlinkClick r:id="rId4"/>
              </a:rPr>
              <a:t>https://www.ore.edu.pl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Egzamin ósmoklasisty w 2021 r. [online]. KRAKÓW: CKE, 2021 [cit. 2022-01-10]. Dostupné z: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  <a:hlinkClick r:id="rId5"/>
              </a:rPr>
              <a:t>http://www.oke.krakow.pl/inf/filedata/files/Zmiany%20w%20EO%20w%202021%20r..pdf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 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Helvetica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Helvetica" pitchFamily="2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0472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603FEF-E945-448D-88AE-66271D1F84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altLang="cs-CZ" sz="4800" b="1" dirty="0">
                <a:latin typeface="Helvetica" panose="020B0604020202020204" pitchFamily="34" charset="0"/>
                <a:cs typeface="Helvetica" panose="020B0604020202020204" pitchFamily="34" charset="0"/>
              </a:rPr>
              <a:t>Děkuji za pozornost.</a:t>
            </a:r>
            <a:endParaRPr lang="cs-CZ" sz="4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D05B49-290C-458A-AEA8-9848879446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Gabriel Juchelka</a:t>
            </a:r>
          </a:p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Juchelka.g@seznam.cz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1100" dirty="0">
                <a:solidFill>
                  <a:schemeClr val="bg1"/>
                </a:solidFill>
              </a:rPr>
              <a:t>Společnost učitelů </a:t>
            </a:r>
            <a:r>
              <a:rPr lang="cs-CZ" sz="1100" dirty="0" err="1">
                <a:solidFill>
                  <a:schemeClr val="bg1"/>
                </a:solidFill>
              </a:rPr>
              <a:t>čjl</a:t>
            </a:r>
            <a:r>
              <a:rPr lang="cs-CZ" sz="1100" dirty="0">
                <a:solidFill>
                  <a:schemeClr val="bg1"/>
                </a:solidFill>
              </a:rPr>
              <a:t>, z. s.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1100" dirty="0">
                <a:solidFill>
                  <a:schemeClr val="bg1"/>
                </a:solidFill>
              </a:rPr>
              <a:t>Obchodní akademie a SOŠ logistická, Opava, p. o.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1100" dirty="0">
                <a:solidFill>
                  <a:schemeClr val="bg1"/>
                </a:solidFill>
              </a:rPr>
              <a:t>KATEDRA ČESKÉHO JAZYKA A LITERATURY S DIDAKTIKOU, </a:t>
            </a:r>
            <a:r>
              <a:rPr lang="cs-CZ" sz="1100" dirty="0" err="1">
                <a:solidFill>
                  <a:schemeClr val="bg1"/>
                </a:solidFill>
              </a:rPr>
              <a:t>PdF</a:t>
            </a:r>
            <a:r>
              <a:rPr lang="cs-CZ" sz="1100" dirty="0">
                <a:solidFill>
                  <a:schemeClr val="bg1"/>
                </a:solidFill>
              </a:rPr>
              <a:t> OU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1100" dirty="0">
                <a:solidFill>
                  <a:schemeClr val="bg1"/>
                </a:solidFill>
              </a:rPr>
              <a:t>KRAJSKÝ METODICKÝ KABINET ČJL PROJEKTU SYPO PRO MORAVSKOSLEZSKÝ KRAJ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851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2439FF-17D9-4548-A4FA-64BFC4C78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5400" dirty="0">
                <a:latin typeface="Helvetica" panose="020B0604020202020204" pitchFamily="34" charset="0"/>
                <a:cs typeface="Helvetica" panose="020B0604020202020204" pitchFamily="34" charset="0"/>
              </a:rPr>
              <a:t>Průzkumné šetření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6F6E6C-726D-426C-A915-3CA7DB9AE1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2128560"/>
            <a:ext cx="10394707" cy="4309695"/>
          </a:xfr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2019 – mikroregion Hlučínsko-západ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2021/2022 – polské příhraniční gminy </a:t>
            </a:r>
            <a:r>
              <a:rPr kumimoji="0" lang="cs-CZ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Kietrz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a </a:t>
            </a:r>
            <a:r>
              <a:rPr kumimoji="0" lang="cs-CZ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Lubomia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a město </a:t>
            </a:r>
            <a:r>
              <a:rPr kumimoji="0" lang="cs-CZ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Wodzisław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Śląski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 z oblasti literární teorie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	se učí na 2. ZŠ?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Kdo a jak to učí?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sz="2400" cap="none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None/>
              <a:tabLst/>
              <a:defRPr/>
            </a:pPr>
            <a:r>
              <a:rPr lang="cs-CZ" altLang="cs-CZ" sz="1400" i="1" cap="none" noProof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	             zdroj: mapy.cz, upraveno</a:t>
            </a:r>
            <a:endParaRPr kumimoji="0" lang="cs-CZ" altLang="cs-CZ" sz="1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F48C04A-FC3D-40F7-ADEC-914185E703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02" t="31853" r="43470" b="29035"/>
          <a:stretch/>
        </p:blipFill>
        <p:spPr bwMode="auto">
          <a:xfrm>
            <a:off x="6361227" y="3035842"/>
            <a:ext cx="5322773" cy="34024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7946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33F48B-9480-4BBB-A571-CB5C26D4F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>
                <a:latin typeface="Helvetica" panose="020B0604020202020204" pitchFamily="34" charset="0"/>
                <a:cs typeface="Helvetica" panose="020B0604020202020204" pitchFamily="34" charset="0"/>
              </a:rPr>
              <a:t>Výčet míst zapojených do průzkumu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B4E2C3-FECB-4431-A282-BB6D86086F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837765"/>
            <a:ext cx="10394707" cy="3912531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školy v místech: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–"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PL: Kietrz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, Dzierżysław, Nowa Cerekwia, Pilszcz, Ściboryce Wielkie, Nasiedle,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Lubomia</a:t>
            </a:r>
            <a:r>
              <a:rPr lang="pl-PL" sz="2800" cap="none" dirty="0">
                <a:solidFill>
                  <a:prstClr val="black"/>
                </a:solidFill>
                <a:latin typeface="Helvetica" pitchFamily="2" charset="0"/>
                <a:cs typeface="Helvetica" pitchFamily="2" charset="0"/>
              </a:rPr>
              <a:t>,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 Syrynia a </a:t>
            </a:r>
            <a:r>
              <a:rPr kumimoji="0" lang="cs-CZ" alt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Wodzisław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cs-CZ" alt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Śląski</a:t>
            </a: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pl-P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ČR</a:t>
            </a:r>
            <a:r>
              <a:rPr lang="pl-PL" sz="2800" b="1" cap="none" dirty="0">
                <a:solidFill>
                  <a:prstClr val="black"/>
                </a:solidFill>
                <a:latin typeface="Helvetica" pitchFamily="2" charset="0"/>
                <a:cs typeface="Helvetica" pitchFamily="2" charset="0"/>
              </a:rPr>
              <a:t>: 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všechny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 obce mikroregionu 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Hlučínsko-západ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, 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kde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 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jsou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 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ZŠ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   s 2. st.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Ø pedagogická praxe polských učitelů 20 let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3200" cap="none" dirty="0">
                <a:solidFill>
                  <a:srgbClr val="FF0000"/>
                </a:solidFill>
                <a:latin typeface="Helvetica" pitchFamily="2" charset="0"/>
                <a:cs typeface="Helvetica" pitchFamily="2" charset="0"/>
              </a:rPr>
              <a:t>12 žen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itchFamily="2" charset="0"/>
              <a:ea typeface="+mn-ea"/>
              <a:cs typeface="Helvetica" pitchFamily="2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Ø pedagogická praxe českých učitelů 9,25 let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13 </a:t>
            </a:r>
            <a:r>
              <a:rPr kumimoji="0" lang="pl-PL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žen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, 4 </a:t>
            </a:r>
            <a:r>
              <a:rPr kumimoji="0" lang="pl-PL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muži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elvetica" pitchFamily="2" charset="0"/>
              <a:ea typeface="+mn-ea"/>
              <a:cs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0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292BEF-9ABF-4A8B-A668-A096A1AEE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cs-CZ" sz="4000" b="0" i="0" u="none" strike="noStrike" kern="1200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itchFamily="2" charset="0"/>
                <a:ea typeface="+mj-ea"/>
                <a:cs typeface="Helvetica" pitchFamily="2" charset="0"/>
              </a:rPr>
              <a:t>Co učit?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20F7CB-A7D1-4267-985A-33AB5309E50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V Polsku existuje 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  <a:hlinkClick r:id="rId2"/>
              </a:rPr>
              <a:t>„sylabus“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, který definuje obsah přijímací zkoušky na SŠ, učitelé jej vnímají závazně, proto všichni respondenti z Polska uvedli, že mají ve vzdělávacích programech explicitně uvedeno, co mají učit. U nás (2019) toto o svém ŠVP uvedl jeden respondent.</a:t>
            </a:r>
          </a:p>
        </p:txBody>
      </p:sp>
    </p:spTree>
    <p:extLst>
      <p:ext uri="{BB962C8B-B14F-4D97-AF65-F5344CB8AC3E}">
        <p14:creationId xmlns:p14="http://schemas.microsoft.com/office/powerpoint/2010/main" val="380578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E6E456-D2AF-4E30-A0B2-AA76D1F10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cs-CZ" sz="4000" b="0" i="0" u="none" strike="noStrike" kern="1200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itchFamily="2" charset="0"/>
                <a:ea typeface="+mj-ea"/>
                <a:cs typeface="Helvetica" pitchFamily="2" charset="0"/>
              </a:rPr>
              <a:t>ZAJÍMAVÁ (?) ZJIŠTĚNÍ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15682D-EF2B-45A7-B8A6-92263E7A9F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4186" y="2063396"/>
            <a:ext cx="10876321" cy="3414126"/>
          </a:xfrm>
        </p:spPr>
        <p:txBody>
          <a:bodyPr>
            <a:normAutofit lnSpcReduction="10000"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Učí se prakticky totéž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(desítky pojmů), ale…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Pojem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lyrický subjekt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nebývá na českých ZŠ příliš zmiňován, v Polsku naopak ano, ani jeden respondent z Polska neuvedl možnost, že tento termín </a:t>
            </a:r>
            <a:r>
              <a:rPr lang="cs-CZ" sz="2400" cap="none" dirty="0">
                <a:solidFill>
                  <a:prstClr val="black"/>
                </a:solidFill>
                <a:latin typeface="Helvetica" pitchFamily="2" charset="0"/>
                <a:cs typeface="Helvetica" pitchFamily="2" charset="0"/>
              </a:rPr>
              <a:t>explicitně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učí</a:t>
            </a:r>
            <a:r>
              <a:rPr lang="cs-CZ" sz="2400" cap="none" dirty="0">
                <a:solidFill>
                  <a:prstClr val="black"/>
                </a:solidFill>
                <a:latin typeface="Helvetica" pitchFamily="2" charset="0"/>
                <a:cs typeface="Helvetica" pitchFamily="2" charset="0"/>
              </a:rPr>
              <a:t>,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v mikroregionu Hlučínsko-západ tomu bylo jinak –       11 respondentů z 17 uvedlo, že pojem lyrický subjekt neučí.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Na českých školách učili jen ve 2/3 případů o anafoře a apostrofě, v Polsku – podle sdělení respondentů – učí všichni o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anafoře a apostrofě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, avšak prakticky neučí o synekdoše, na českých školách se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synekdochou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 aktivně ve vyučování zabývá polovina respondentů.</a:t>
            </a:r>
          </a:p>
        </p:txBody>
      </p:sp>
    </p:spTree>
    <p:extLst>
      <p:ext uri="{BB962C8B-B14F-4D97-AF65-F5344CB8AC3E}">
        <p14:creationId xmlns:p14="http://schemas.microsoft.com/office/powerpoint/2010/main" val="734696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68B16A-C440-4F33-8739-93682C03C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cs-CZ" sz="4000" b="0" i="0" u="none" strike="noStrike" kern="1200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itchFamily="2" charset="0"/>
                <a:ea typeface="+mj-ea"/>
                <a:cs typeface="Helvetica" pitchFamily="2" charset="0"/>
              </a:rPr>
              <a:t>ZAJÍMAVÁ (?) ZJIŠTĚNÍ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3E3155-CCA7-4CCC-B0E6-E4888C29A6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625" y="1331650"/>
            <a:ext cx="10475605" cy="4840550"/>
          </a:xfr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V Polsku se prakticky vůbec neučí o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přerývaném rýmu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Až na jednu kladnou odpověď uvedli respondenti v Polsku, že neučí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metonymii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, popř. jen </a:t>
            </a: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bezpojmově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 (2 respondenti),          1 respondent učí jen definici, v ČR učí všichni učitelé               o metonymii.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Dále se v Polsku prakticky vůbec nepracuje s pojmem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epigram.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6110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77165-C092-45CB-B752-AEA26255A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cs-CZ" sz="4000" b="0" i="0" u="none" strike="noStrike" kern="1200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itchFamily="2" charset="0"/>
                <a:ea typeface="+mj-ea"/>
                <a:cs typeface="Helvetica" pitchFamily="2" charset="0"/>
              </a:rPr>
              <a:t>Jak se učí literární teorie?  </a:t>
            </a:r>
            <a:br>
              <a:rPr kumimoji="0" lang="cs-CZ" sz="4000" b="0" i="0" u="none" strike="noStrike" kern="1200" spc="0" normalizeH="0" noProof="0" dirty="0">
                <a:ln>
                  <a:noFill/>
                </a:ln>
                <a:solidFill>
                  <a:srgbClr val="EE7203"/>
                </a:solidFill>
                <a:effectLst/>
                <a:uLnTx/>
                <a:uFillTx/>
                <a:latin typeface="Helvetica" pitchFamily="2" charset="0"/>
                <a:ea typeface="+mj-ea"/>
                <a:cs typeface="Helvetica" pitchFamily="2" charset="0"/>
              </a:rPr>
            </a:br>
            <a:r>
              <a:rPr kumimoji="0" lang="cs-CZ" sz="4000" b="0" i="0" u="none" strike="noStrike" kern="1200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itchFamily="2" charset="0"/>
                <a:ea typeface="+mj-ea"/>
                <a:cs typeface="Helvetica" pitchFamily="2" charset="0"/>
              </a:rPr>
              <a:t>(</a:t>
            </a:r>
            <a:r>
              <a:rPr kumimoji="0" lang="cs-CZ" sz="4000" b="0" i="0" u="none" strike="noStrike" kern="1200" spc="0" normalizeH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Helvetica" pitchFamily="2" charset="0"/>
                <a:ea typeface="+mj-ea"/>
                <a:cs typeface="Helvetica" pitchFamily="2" charset="0"/>
              </a:rPr>
              <a:t>ČR</a:t>
            </a:r>
            <a:r>
              <a:rPr kumimoji="0" lang="cs-CZ" sz="4000" b="0" i="0" u="none" strike="noStrike" kern="1200" spc="0" normalizeH="0" noProof="0" dirty="0">
                <a:ln>
                  <a:noFill/>
                </a:ln>
                <a:solidFill>
                  <a:srgbClr val="EE7203"/>
                </a:solidFill>
                <a:effectLst/>
                <a:uLnTx/>
                <a:uFillTx/>
                <a:latin typeface="Helvetica" pitchFamily="2" charset="0"/>
                <a:ea typeface="+mj-ea"/>
                <a:cs typeface="Helvetica" pitchFamily="2" charset="0"/>
              </a:rPr>
              <a:t> </a:t>
            </a:r>
            <a:r>
              <a:rPr kumimoji="0" lang="cs-CZ" sz="4000" b="0" i="0" u="none" strike="noStrike" kern="1200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itchFamily="2" charset="0"/>
                <a:ea typeface="+mj-ea"/>
                <a:cs typeface="Helvetica" pitchFamily="2" charset="0"/>
              </a:rPr>
              <a:t>×</a:t>
            </a:r>
            <a:r>
              <a:rPr kumimoji="0" lang="cs-CZ" sz="4000" b="0" i="0" u="none" strike="noStrike" kern="1200" spc="0" normalizeH="0" noProof="0" dirty="0">
                <a:ln>
                  <a:noFill/>
                </a:ln>
                <a:solidFill>
                  <a:srgbClr val="EE7203"/>
                </a:solidFill>
                <a:effectLst/>
                <a:uLnTx/>
                <a:uFillTx/>
                <a:latin typeface="Helvetica" pitchFamily="2" charset="0"/>
                <a:ea typeface="+mj-ea"/>
                <a:cs typeface="Helvetica" pitchFamily="2" charset="0"/>
              </a:rPr>
              <a:t> </a:t>
            </a:r>
            <a:r>
              <a:rPr kumimoji="0" lang="cs-CZ" sz="4000" b="0" i="0" u="none" strike="noStrike" kern="1200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2" charset="0"/>
                <a:ea typeface="+mj-ea"/>
                <a:cs typeface="Helvetica" pitchFamily="2" charset="0"/>
              </a:rPr>
              <a:t>PL</a:t>
            </a:r>
            <a:r>
              <a:rPr kumimoji="0" lang="cs-CZ" sz="4000" b="0" i="0" u="none" strike="noStrike" kern="1200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itchFamily="2" charset="0"/>
                <a:ea typeface="+mj-ea"/>
                <a:cs typeface="Helvetica" pitchFamily="2" charset="0"/>
              </a:rPr>
              <a:t>)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A6E1C8-3003-4689-A260-D8DDE41A6E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37 %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 × </a:t>
            </a:r>
            <a:r>
              <a:rPr lang="cs-CZ" sz="2800" cap="none" dirty="0">
                <a:solidFill>
                  <a:srgbClr val="FF0000"/>
                </a:solidFill>
                <a:latin typeface="Helvetica" pitchFamily="2" charset="0"/>
                <a:cs typeface="Helvetica" pitchFamily="2" charset="0"/>
              </a:rPr>
              <a:t>33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 %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učitelů – vysvětlí definici, uvede příklady, vede žáky    k vyhledání uměleckého prostředku.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25 %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×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0 %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– totéž, navíc vede žáky k vysvětlení využití uměleckého prostředku.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19 %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 × </a:t>
            </a:r>
            <a:r>
              <a:rPr lang="cs-CZ" sz="2800" cap="none" dirty="0">
                <a:solidFill>
                  <a:srgbClr val="FF0000"/>
                </a:solidFill>
                <a:latin typeface="Helvetica" pitchFamily="2" charset="0"/>
                <a:cs typeface="Helvetica" pitchFamily="2" charset="0"/>
              </a:rPr>
              <a:t>66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 %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– nejdříve pracuje s textem, hovoří o prostředku a pak jej definuje.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19 %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 ×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0 %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– totéž, navíc vede žáky k vysvětlení využití uměleckého prostředku.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45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EA160-6457-4ED7-AD63-EDC893597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cs-CZ" sz="4000" b="0" i="0" u="none" strike="noStrike" kern="1200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itchFamily="2" charset="0"/>
                <a:ea typeface="+mj-ea"/>
                <a:cs typeface="Helvetica" pitchFamily="2" charset="0"/>
              </a:rPr>
              <a:t>Jak se pracuje s textem?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F54786-4D99-4CFC-B5EB-52F1380DE2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713390"/>
            <a:ext cx="10394707" cy="4261282"/>
          </a:xfrm>
        </p:spPr>
        <p:txBody>
          <a:bodyPr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Podobně v Česku i v Polsku učitelé vedou žáky často nebo takřka vždy   k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interpretaci textu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, a to nejčastěji tak, že žákům dávají prostor k tomu, aby se nad textem zamysleli, vybraní žáci pak text interpretují a učitel provádí případné korekce, příp. využívají metod práce s textem formou tzv. čtenářských dílen apod. Další častou možností je společná interpretace textu (např. formou řízeného rozhovoru).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72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Jak na českém, tak na polském území se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nejčastěji vyučuje problematika literární teorie v souvislosti s výukou literární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, kdy je – obrazně řečeno – literární teorie vedlejším efektem výuky. Nejčastěji je    v Polsku v posledním ročníku ZŠ v rozvrhu 5 hodin polštiny, z toho jsou 4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hodiny věnovány literatuře.</a:t>
            </a:r>
          </a:p>
        </p:txBody>
      </p:sp>
    </p:spTree>
    <p:extLst>
      <p:ext uri="{BB962C8B-B14F-4D97-AF65-F5344CB8AC3E}">
        <p14:creationId xmlns:p14="http://schemas.microsoft.com/office/powerpoint/2010/main" val="2708320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5BBCF6-AC0B-4580-9A10-2DE705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Helvetica" panose="020B0604020202020204" pitchFamily="34" charset="0"/>
                <a:cs typeface="Helvetica" panose="020B0604020202020204" pitchFamily="34" charset="0"/>
              </a:rPr>
              <a:t>Zjištění ze stáže (prosinec 2021)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3555AB2-E76C-42F2-BF27-610449DA1CF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72594" y="1619866"/>
            <a:ext cx="5001498" cy="3751124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977F3F13-884C-4512-84FC-5B5F4DC23C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C5C6718-7FB1-443F-A821-18CF85636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619866"/>
            <a:ext cx="3478881" cy="464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85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TM04033927[[fn=Hlavní událost]]</Template>
  <TotalTime>238</TotalTime>
  <Words>1270</Words>
  <Application>Microsoft Office PowerPoint</Application>
  <PresentationFormat>Širokoúhlá obrazovka</PresentationFormat>
  <Paragraphs>74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Helvetica</vt:lpstr>
      <vt:lpstr>Impact</vt:lpstr>
      <vt:lpstr>Hlavní událost</vt:lpstr>
      <vt:lpstr>K pojetí výuky literární teorie v česko-polském příhraničí a několik úvah    o ústní MZ z ČJL</vt:lpstr>
      <vt:lpstr>Průzkumné šetření</vt:lpstr>
      <vt:lpstr>Výčet míst zapojených do průzkumu</vt:lpstr>
      <vt:lpstr>Co učit?</vt:lpstr>
      <vt:lpstr>ZAJÍMAVÁ (?) ZJIŠTĚNÍ</vt:lpstr>
      <vt:lpstr>ZAJÍMAVÁ (?) ZJIŠTĚNÍ</vt:lpstr>
      <vt:lpstr>Jak se učí literární teorie?   (ČR × PL)</vt:lpstr>
      <vt:lpstr>Jak se pracuje s textem?</vt:lpstr>
      <vt:lpstr>Zjištění ze stáže (prosinec 2021)</vt:lpstr>
      <vt:lpstr>Prezentace aplikace PowerPoint</vt:lpstr>
      <vt:lpstr>Školní ústní MZ z ČJL – náměty k diskusi Pozn.: Tyto náměty vycházejí ze zkušeností SŠ učitele, nejsou podloženy výzkumy.</vt:lpstr>
      <vt:lpstr>Musí být ústní maturita na každé škole stejná?</vt:lpstr>
      <vt:lpstr>Jak toho dosáhnout?                          1</vt:lpstr>
      <vt:lpstr>Jak toho dosáhnout?                          2</vt:lpstr>
      <vt:lpstr>Použité zdroje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 pojetí výuky literární teorie v česko-polském příhraničí a několik úvah    o ústní MZ z ČJL</dc:title>
  <dc:creator>Juchelka Gabriel</dc:creator>
  <cp:lastModifiedBy>Juchelka Gabriel</cp:lastModifiedBy>
  <cp:revision>1</cp:revision>
  <dcterms:created xsi:type="dcterms:W3CDTF">2022-01-10T15:19:41Z</dcterms:created>
  <dcterms:modified xsi:type="dcterms:W3CDTF">2022-01-28T19:18:52Z</dcterms:modified>
</cp:coreProperties>
</file>